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7ebd0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7ebd0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c33e3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c33e3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Behind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Greenleaf Whittier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Van Dieman’s Land (English folk)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 &amp; Editing: Waldemar Hille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 nor behind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look in hope or fear;</a:t>
            </a: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But, grateful, take the good I find,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best of now and here.</a:t>
            </a: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break my pilgrim staff,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lay aside the toiling oar;</a:t>
            </a: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sought so far away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welcome at my door.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jarring notes of life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seem blending in a psalm,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angles of its strife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slow rounding into calm.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shadows fall apart,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so the west winds play;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windows of my heart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open to the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2025-10-30T15:36:35Z</dcterms:modified>
</cp:coreProperties>
</file>